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4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1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6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25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57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645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313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1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54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599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24F4-A27E-48AC-A7AC-AB9E964FF6E9}" type="datetimeFigureOut">
              <a:rPr lang="en-IN" smtClean="0"/>
              <a:t>04-02-2021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03E5-0BFA-4A35-BEE7-A8AE4755B6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9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Practice </a:t>
            </a:r>
            <a:r>
              <a:rPr lang="en-IN" dirty="0" err="1" smtClean="0"/>
              <a:t>Ques</a:t>
            </a:r>
            <a:r>
              <a:rPr lang="en-IN" dirty="0" smtClean="0"/>
              <a:t> Tutorial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86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32656"/>
            <a:ext cx="848986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51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61572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84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61572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465313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A. B =  AB </a:t>
            </a:r>
            <a:r>
              <a:rPr lang="en-IN" dirty="0" err="1" smtClean="0"/>
              <a:t>cos</a:t>
            </a:r>
            <a:r>
              <a:rPr lang="en-IN" dirty="0" smtClean="0"/>
              <a:t> Q =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621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411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67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411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55172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Ans</a:t>
            </a:r>
            <a:r>
              <a:rPr lang="en-IN" dirty="0" smtClean="0"/>
              <a:t> = 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952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8"/>
            <a:ext cx="738802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81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8"/>
            <a:ext cx="738802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3888" y="55172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Ans</a:t>
            </a:r>
            <a:r>
              <a:rPr lang="en-IN" dirty="0" smtClean="0"/>
              <a:t> = 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178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679621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44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679621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3888" y="55172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Ans</a:t>
            </a:r>
            <a:r>
              <a:rPr lang="en-IN" dirty="0" smtClean="0"/>
              <a:t> = 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768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37224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9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37224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0" y="3011175"/>
            <a:ext cx="8723578" cy="1281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6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</Words>
  <Application>Microsoft Office PowerPoint</Application>
  <PresentationFormat>On-screen Show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Practice Ques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Ques Tutorial</dc:title>
  <dc:creator>Windows User</dc:creator>
  <cp:lastModifiedBy>Windows User</cp:lastModifiedBy>
  <cp:revision>3</cp:revision>
  <dcterms:created xsi:type="dcterms:W3CDTF">2021-02-04T03:18:26Z</dcterms:created>
  <dcterms:modified xsi:type="dcterms:W3CDTF">2021-02-04T03:56:42Z</dcterms:modified>
</cp:coreProperties>
</file>